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89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212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979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690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04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6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848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28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324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578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897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99"/>
            </a:gs>
            <a:gs pos="0">
              <a:srgbClr val="FFCC66"/>
            </a:gs>
            <a:gs pos="100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134E0-80CA-484B-9195-85473DD6ACD0}" type="datetimeFigureOut">
              <a:rPr lang="hu-HU" smtClean="0"/>
              <a:t>2017. 09. 13.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0377-09D5-40DB-B87E-24AE37B47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17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6519" y="1970861"/>
            <a:ext cx="11895438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hu-HU" sz="4900" dirty="0"/>
              <a:t>Az</a:t>
            </a:r>
            <a:r>
              <a:rPr lang="hu-HU" dirty="0"/>
              <a:t> </a:t>
            </a:r>
            <a:r>
              <a:rPr lang="hu-HU" b="1" dirty="0"/>
              <a:t>ÉTA Országos Szövetség</a:t>
            </a:r>
            <a:br>
              <a:rPr lang="hu-HU" dirty="0"/>
            </a:br>
            <a:r>
              <a:rPr lang="hu-HU" dirty="0"/>
              <a:t> </a:t>
            </a:r>
            <a:r>
              <a:rPr lang="hu-HU" sz="4900" dirty="0"/>
              <a:t>és a </a:t>
            </a:r>
            <a:r>
              <a:rPr lang="hu-HU" b="1" dirty="0" err="1"/>
              <a:t>Regens-Wagner</a:t>
            </a:r>
            <a:r>
              <a:rPr lang="hu-HU" b="1" dirty="0"/>
              <a:t> Közhasznú Alapítvány </a:t>
            </a:r>
            <a:r>
              <a:rPr lang="hu-HU" sz="4900" dirty="0"/>
              <a:t>kapcsolata</a:t>
            </a:r>
          </a:p>
        </p:txBody>
      </p:sp>
    </p:spTree>
    <p:extLst>
      <p:ext uri="{BB962C8B-B14F-4D97-AF65-F5344CB8AC3E}">
        <p14:creationId xmlns:p14="http://schemas.microsoft.com/office/powerpoint/2010/main" val="2040255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545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dirty="0" err="1"/>
              <a:t>Regens-Wagner</a:t>
            </a:r>
            <a:r>
              <a:rPr lang="hu-HU" sz="3600" dirty="0"/>
              <a:t> Közhasznú Alapítvány</a:t>
            </a:r>
            <a:br>
              <a:rPr lang="hu-HU" sz="3600" dirty="0"/>
            </a:br>
            <a:r>
              <a:rPr lang="hu-HU" sz="3600" dirty="0"/>
              <a:t> Balatonmáriafürdő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910" y="2259099"/>
            <a:ext cx="5446180" cy="3539331"/>
          </a:xfrm>
        </p:spPr>
      </p:pic>
    </p:spTree>
    <p:extLst>
      <p:ext uri="{BB962C8B-B14F-4D97-AF65-F5344CB8AC3E}">
        <p14:creationId xmlns:p14="http://schemas.microsoft.com/office/powerpoint/2010/main" val="229432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19" y="243867"/>
            <a:ext cx="8649730" cy="6381977"/>
          </a:xfrm>
        </p:spPr>
      </p:pic>
    </p:spTree>
    <p:extLst>
      <p:ext uri="{BB962C8B-B14F-4D97-AF65-F5344CB8AC3E}">
        <p14:creationId xmlns:p14="http://schemas.microsoft.com/office/powerpoint/2010/main" val="278819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057" y="777703"/>
            <a:ext cx="7354359" cy="5176838"/>
          </a:xfrm>
        </p:spPr>
      </p:pic>
    </p:spTree>
    <p:extLst>
      <p:ext uri="{BB962C8B-B14F-4D97-AF65-F5344CB8AC3E}">
        <p14:creationId xmlns:p14="http://schemas.microsoft.com/office/powerpoint/2010/main" val="360818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367" y="638197"/>
            <a:ext cx="7990703" cy="5505815"/>
          </a:xfrm>
        </p:spPr>
      </p:pic>
    </p:spTree>
    <p:extLst>
      <p:ext uri="{BB962C8B-B14F-4D97-AF65-F5344CB8AC3E}">
        <p14:creationId xmlns:p14="http://schemas.microsoft.com/office/powerpoint/2010/main" val="414611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041" y="601663"/>
            <a:ext cx="7433734" cy="5575300"/>
          </a:xfrm>
          <a:ln cap="rnd" cmpd="dbl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11906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886" y="541401"/>
            <a:ext cx="7510437" cy="5632828"/>
          </a:xfrm>
        </p:spPr>
      </p:pic>
    </p:spTree>
    <p:extLst>
      <p:ext uri="{BB962C8B-B14F-4D97-AF65-F5344CB8AC3E}">
        <p14:creationId xmlns:p14="http://schemas.microsoft.com/office/powerpoint/2010/main" val="4245391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24" y="290146"/>
            <a:ext cx="8268358" cy="6201269"/>
          </a:xfrm>
        </p:spPr>
      </p:pic>
    </p:spTree>
    <p:extLst>
      <p:ext uri="{BB962C8B-B14F-4D97-AF65-F5344CB8AC3E}">
        <p14:creationId xmlns:p14="http://schemas.microsoft.com/office/powerpoint/2010/main" val="289118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260" y="659027"/>
            <a:ext cx="8501664" cy="5501460"/>
          </a:xfrm>
        </p:spPr>
      </p:pic>
    </p:spTree>
    <p:extLst>
      <p:ext uri="{BB962C8B-B14F-4D97-AF65-F5344CB8AC3E}">
        <p14:creationId xmlns:p14="http://schemas.microsoft.com/office/powerpoint/2010/main" val="202763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buborék 3"/>
          <p:cNvSpPr/>
          <p:nvPr/>
        </p:nvSpPr>
        <p:spPr>
          <a:xfrm>
            <a:off x="2512540" y="691977"/>
            <a:ext cx="7529383" cy="383883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4753233" y="2001794"/>
            <a:ext cx="4539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/>
              <a:t>Hiányoznak!</a:t>
            </a:r>
          </a:p>
        </p:txBody>
      </p:sp>
    </p:spTree>
    <p:extLst>
      <p:ext uri="{BB962C8B-B14F-4D97-AF65-F5344CB8AC3E}">
        <p14:creationId xmlns:p14="http://schemas.microsoft.com/office/powerpoint/2010/main" val="3909085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</Words>
  <Application>Microsoft Office PowerPoint</Application>
  <PresentationFormat>Szélesvásznú</PresentationFormat>
  <Paragraphs>3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Office-téma</vt:lpstr>
      <vt:lpstr>Az ÉTA Országos Szövetség  és a Regens-Wagner Közhasznú Alapítvány kapcsolata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Regens-Wagner Közhasznú Alapítvány  Balatonmáriafürdő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ÉTA  és a Regens Wagner Közhasznú Alapítvány kapcsolata</dc:title>
  <dc:creator>User</dc:creator>
  <cp:lastModifiedBy>Karesz</cp:lastModifiedBy>
  <cp:revision>9</cp:revision>
  <dcterms:created xsi:type="dcterms:W3CDTF">2017-09-11T11:18:30Z</dcterms:created>
  <dcterms:modified xsi:type="dcterms:W3CDTF">2017-09-13T10:55:44Z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495406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D7.1.5</vt:lpwstr>
  </property>
</Properties>
</file>